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77" r:id="rId12"/>
    <p:sldId id="275" r:id="rId13"/>
    <p:sldId id="272" r:id="rId14"/>
    <p:sldId id="274" r:id="rId15"/>
    <p:sldId id="278" r:id="rId16"/>
    <p:sldId id="279" r:id="rId17"/>
    <p:sldId id="280" r:id="rId18"/>
    <p:sldId id="276" r:id="rId19"/>
    <p:sldId id="269" r:id="rId20"/>
    <p:sldId id="270" r:id="rId2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8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12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499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82305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159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35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998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973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090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414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568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71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CBAEE-7346-4EB7-AB33-ECF88E295F43}" type="datetimeFigureOut">
              <a:rPr lang="id-ID" smtClean="0"/>
              <a:t>30/08/2022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2BFE-25F6-4490-9CD7-426AB7D86C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593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Sistem Informasi Universitas Kristen Surakarta (SINKRISTA)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200" dirty="0" smtClean="0"/>
              <a:t>Omega Rimba Gemilang, M.Kom.</a:t>
            </a:r>
          </a:p>
          <a:p>
            <a:pPr algn="r"/>
            <a:r>
              <a:rPr lang="id-ID" sz="3200" dirty="0" smtClean="0"/>
              <a:t>Selasa, 30 Agustus 2022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615219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409" y="-249524"/>
            <a:ext cx="8644574" cy="3476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66074"/>
            <a:ext cx="10515600" cy="848503"/>
          </a:xfrm>
          <a:ln>
            <a:noFill/>
          </a:ln>
        </p:spPr>
        <p:txBody>
          <a:bodyPr/>
          <a:lstStyle/>
          <a:p>
            <a:r>
              <a:rPr lang="id-ID" dirty="0" smtClean="0"/>
              <a:t>sinkrista.uks.ac.id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838200" y="4966074"/>
            <a:ext cx="4191000" cy="848503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68" y="3051641"/>
            <a:ext cx="11663868" cy="15520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12024" y="3066891"/>
            <a:ext cx="3043517" cy="522596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65657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SINKRISTA</a:t>
            </a:r>
            <a:endParaRPr lang="id-ID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sz="5400" b="1" dirty="0" smtClean="0"/>
              <a:t>Apa?</a:t>
            </a:r>
          </a:p>
          <a:p>
            <a:pPr marL="0" indent="0">
              <a:buNone/>
            </a:pPr>
            <a:r>
              <a:rPr lang="id-ID" sz="5400" b="1" dirty="0" smtClean="0"/>
              <a:t>Mengapa?</a:t>
            </a:r>
          </a:p>
          <a:p>
            <a:pPr marL="0" indent="0">
              <a:buNone/>
            </a:pPr>
            <a:r>
              <a:rPr lang="id-ID" sz="5400" b="1" dirty="0" smtClean="0"/>
              <a:t>Siapa?</a:t>
            </a:r>
          </a:p>
          <a:p>
            <a:pPr marL="0" indent="0">
              <a:buNone/>
            </a:pPr>
            <a:r>
              <a:rPr lang="id-ID" sz="5400" b="1" dirty="0" smtClean="0"/>
              <a:t>Kapan?</a:t>
            </a:r>
          </a:p>
          <a:p>
            <a:pPr marL="0" indent="0">
              <a:buNone/>
            </a:pPr>
            <a:r>
              <a:rPr lang="id-ID" sz="5400" b="1" dirty="0" smtClean="0"/>
              <a:t>Bagaimana?</a:t>
            </a:r>
            <a:endParaRPr lang="id-ID" sz="5400" b="1" dirty="0"/>
          </a:p>
        </p:txBody>
      </p:sp>
    </p:spTree>
    <p:extLst>
      <p:ext uri="{BB962C8B-B14F-4D97-AF65-F5344CB8AC3E}">
        <p14:creationId xmlns:p14="http://schemas.microsoft.com/office/powerpoint/2010/main" val="1731834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3600" dirty="0" smtClean="0"/>
              <a:t>Sinkrista adalah Sistem informasi akademik Universitas Kristen Surakarta</a:t>
            </a:r>
          </a:p>
          <a:p>
            <a:pPr marL="0" indent="0">
              <a:buNone/>
            </a:pPr>
            <a:endParaRPr lang="id-ID" sz="3600" dirty="0"/>
          </a:p>
          <a:p>
            <a:pPr marL="0" indent="0">
              <a:buNone/>
            </a:pPr>
            <a:r>
              <a:rPr lang="id-ID" sz="3600" dirty="0" smtClean="0"/>
              <a:t>MK : Mata Kuliah</a:t>
            </a:r>
          </a:p>
          <a:p>
            <a:pPr marL="0" indent="0">
              <a:buNone/>
            </a:pPr>
            <a:r>
              <a:rPr lang="id-ID" sz="3600" dirty="0" smtClean="0"/>
              <a:t>KRS : Kartu Rencana Studi</a:t>
            </a:r>
          </a:p>
          <a:p>
            <a:pPr marL="0" indent="0">
              <a:buNone/>
            </a:pPr>
            <a:r>
              <a:rPr lang="id-ID" sz="3600" dirty="0" smtClean="0"/>
              <a:t>RPS : Rencana Pembelajaran Semester</a:t>
            </a:r>
          </a:p>
          <a:p>
            <a:pPr marL="0" indent="0">
              <a:buNone/>
            </a:pPr>
            <a:r>
              <a:rPr lang="id-ID" sz="3600" dirty="0" smtClean="0"/>
              <a:t>KHS : Kartu Hasil Studi</a:t>
            </a:r>
          </a:p>
          <a:p>
            <a:pPr marL="0" indent="0">
              <a:buNone/>
            </a:pPr>
            <a:r>
              <a:rPr lang="id-ID" sz="3600" dirty="0" smtClean="0"/>
              <a:t>UTI : Unit Teknologi Informasi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7803439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MENGAPA?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sz="3600" dirty="0" smtClean="0"/>
              <a:t>Untuk membantu dan mempermudah pendokumentasian aktifitas perkuliahan berupa : </a:t>
            </a:r>
          </a:p>
          <a:p>
            <a:pPr marL="0" indent="0">
              <a:buNone/>
            </a:pPr>
            <a:r>
              <a:rPr lang="id-ID" sz="3600" dirty="0" smtClean="0"/>
              <a:t>Data Dosen, Data Pengampu, Data Mata Kuliah, </a:t>
            </a:r>
          </a:p>
          <a:p>
            <a:pPr marL="0" indent="0">
              <a:buNone/>
            </a:pPr>
            <a:r>
              <a:rPr lang="id-ID" sz="3600" dirty="0" smtClean="0"/>
              <a:t>Data Mahasiswa, KRS, KHS, Transkrip Sementara, Keuangan Mahasiswa, Angket, Presensi Perkuliahan</a:t>
            </a:r>
          </a:p>
          <a:p>
            <a:pPr marL="0" indent="0">
              <a:buNone/>
            </a:pP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7783202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43993" y="2928728"/>
            <a:ext cx="3915555" cy="11794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3200" dirty="0"/>
          </a:p>
        </p:txBody>
      </p:sp>
      <p:sp>
        <p:nvSpPr>
          <p:cNvPr id="6" name="Rectangle 5"/>
          <p:cNvSpPr/>
          <p:nvPr/>
        </p:nvSpPr>
        <p:spPr>
          <a:xfrm>
            <a:off x="4255179" y="1737062"/>
            <a:ext cx="2762310" cy="11916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20"/>
            <a:ext cx="10515600" cy="1325563"/>
          </a:xfrm>
        </p:spPr>
        <p:txBody>
          <a:bodyPr/>
          <a:lstStyle/>
          <a:p>
            <a:r>
              <a:rPr lang="id-ID" dirty="0" smtClean="0"/>
              <a:t>SIAPA? KAPAN? BAGAIMANA?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611378"/>
              </p:ext>
            </p:extLst>
          </p:nvPr>
        </p:nvGraphicFramePr>
        <p:xfrm>
          <a:off x="148854" y="911230"/>
          <a:ext cx="11852262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5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8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Kaprogdi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Wali 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MK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Membuat  Semester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Mempersiapkan MK</a:t>
                      </a:r>
                    </a:p>
                    <a:p>
                      <a:pPr marL="169863" indent="-169863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Memilih pengampu MK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jalur KRS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Keu : Mengijinkan KRS\</a:t>
                      </a:r>
                    </a:p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Memilih MK (KRS)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Memvalidasi KRS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Fak :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Mencetak KRS dan Presensi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163293" y="1833165"/>
            <a:ext cx="3671564" cy="9994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200" dirty="0" smtClean="0"/>
              <a:t>MK sesuai kurikulum</a:t>
            </a:r>
            <a:endParaRPr lang="id-ID" sz="3200" dirty="0"/>
          </a:p>
        </p:txBody>
      </p:sp>
      <p:sp>
        <p:nvSpPr>
          <p:cNvPr id="3" name="Rectangle 2"/>
          <p:cNvSpPr/>
          <p:nvPr/>
        </p:nvSpPr>
        <p:spPr>
          <a:xfrm>
            <a:off x="2221367" y="2928728"/>
            <a:ext cx="2033812" cy="1883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id-ID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Keu : </a:t>
            </a:r>
            <a:endParaRPr lang="id-ID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Mengijinkan KRS</a:t>
            </a:r>
            <a:endParaRPr lang="id-ID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87745" y="4215749"/>
            <a:ext cx="9504255" cy="24867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id-ID" sz="3200" dirty="0" smtClean="0"/>
              <a:t>MK sesuai kurikulum</a:t>
            </a:r>
          </a:p>
          <a:p>
            <a:pPr algn="ctr"/>
            <a:endParaRPr lang="id-ID" sz="32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4718"/>
              </p:ext>
            </p:extLst>
          </p:nvPr>
        </p:nvGraphicFramePr>
        <p:xfrm>
          <a:off x="2870300" y="4873748"/>
          <a:ext cx="919700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9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94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LAMA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CONTOH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SPARK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CONTOH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PA/PK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18xxxx/21xxxx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PA1885805</a:t>
                      </a:r>
                      <a:endParaRPr lang="id-ID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22xxxx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PA2280601</a:t>
                      </a:r>
                      <a:endParaRPr lang="id-ID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TL/TI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18xxxx/21xxxx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TL1885805</a:t>
                      </a:r>
                      <a:endParaRPr lang="id-ID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22xxxx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TL2281201</a:t>
                      </a:r>
                      <a:endParaRPr lang="id-ID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MN/AK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18xxxx/21xxxx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MN1886401</a:t>
                      </a:r>
                      <a:endParaRPr lang="id-ID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22xxxx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MN2280301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202317" y="4026310"/>
            <a:ext cx="2072418" cy="768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2247871" y="2910777"/>
            <a:ext cx="2033812" cy="1883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d-ID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Memvalidasi KRS</a:t>
            </a:r>
            <a:endParaRPr lang="id-ID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096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3" grpId="0" animBg="1"/>
      <p:bldP spid="8" grpId="0" animBg="1"/>
      <p:bldP spid="10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8691" y="3754582"/>
            <a:ext cx="10352425" cy="11637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20"/>
            <a:ext cx="10515600" cy="1325563"/>
          </a:xfrm>
        </p:spPr>
        <p:txBody>
          <a:bodyPr/>
          <a:lstStyle/>
          <a:p>
            <a:r>
              <a:rPr lang="id-ID" dirty="0" smtClean="0"/>
              <a:t>SIAPA? KAPAN? BAGAIMANA?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9831242"/>
              </p:ext>
            </p:extLst>
          </p:nvPr>
        </p:nvGraphicFramePr>
        <p:xfrm>
          <a:off x="148854" y="911230"/>
          <a:ext cx="11852262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7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0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4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Kaprogdi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Wali 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MK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jalur revisi KRS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Merevisi KRS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kunci</a:t>
                      </a:r>
                    </a:p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Memvalidasi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Fak :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Mencetak KRS dan Presensi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jadwal evaluasi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Mengisi evaluasi institusi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Mengisi evaluasi dosen, karyawan, institusi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Mengisi evaluasi karyawan, istitusi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akses nilai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Unggah nilai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Proses Yudisium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Cek KHS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4545"/>
          <a:stretch/>
        </p:blipFill>
        <p:spPr>
          <a:xfrm>
            <a:off x="0" y="5051347"/>
            <a:ext cx="12192000" cy="180665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416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20"/>
            <a:ext cx="10515600" cy="1325563"/>
          </a:xfrm>
        </p:spPr>
        <p:txBody>
          <a:bodyPr/>
          <a:lstStyle/>
          <a:p>
            <a:r>
              <a:rPr lang="id-ID" dirty="0" smtClean="0"/>
              <a:t>SIAPA? KAPAN? BAGAIMANA?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361490"/>
              </p:ext>
            </p:extLst>
          </p:nvPr>
        </p:nvGraphicFramePr>
        <p:xfrm>
          <a:off x="148854" y="911230"/>
          <a:ext cx="1185226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7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9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5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Admisi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Kaprogdi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Wali 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Dosen MK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Input data skripsi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Unggah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nilai skripsi 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Proses yudisium kelulusan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Membuka jalur wisuda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Mengijinkan ikut wisuda</a:t>
                      </a:r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r>
                        <a:rPr lang="id-ID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Melengkapi identitas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169863" indent="-169863"/>
                      <a:r>
                        <a:rPr lang="id-ID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Mendaftar wisuda</a:t>
                      </a:r>
                      <a:endParaRPr lang="id-ID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1807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98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d-ID" sz="6000" b="1" u="sng" dirty="0" smtClean="0"/>
              <a:t>Bagaimana mendapat kartu ujian?</a:t>
            </a:r>
            <a:endParaRPr lang="id-ID" sz="6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6096000" cy="50323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600" b="1" u="sng" dirty="0" smtClean="0"/>
              <a:t>LAMA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Membayar biaya </a:t>
            </a:r>
            <a:r>
              <a:rPr lang="id-ID" sz="4600" dirty="0"/>
              <a:t>kuliah 50% &amp; 100%</a:t>
            </a:r>
            <a:endParaRPr lang="id-ID" sz="4600" dirty="0" smtClean="0"/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Menunjukkan slip transaksi kebagian keuangan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Menerima kartu ujian</a:t>
            </a:r>
            <a:endParaRPr lang="id-ID" sz="4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5999" y="1832483"/>
            <a:ext cx="6096001" cy="50323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4600" b="1" u="sng" dirty="0" smtClean="0"/>
              <a:t>BARU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Membayar biaya </a:t>
            </a:r>
            <a:r>
              <a:rPr lang="id-ID" sz="4600" dirty="0"/>
              <a:t>kuliah 50% &amp; 100%</a:t>
            </a:r>
            <a:endParaRPr lang="id-ID" sz="4600" dirty="0" smtClean="0"/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Menunjukkan slip transaksi kebagian keuangan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4600" dirty="0" smtClean="0"/>
              <a:t>Mencetak kartu ujian</a:t>
            </a:r>
            <a:endParaRPr lang="id-ID" sz="4600" dirty="0"/>
          </a:p>
        </p:txBody>
      </p:sp>
      <p:sp>
        <p:nvSpPr>
          <p:cNvPr id="5" name="Rectangle 4"/>
          <p:cNvSpPr/>
          <p:nvPr/>
        </p:nvSpPr>
        <p:spPr>
          <a:xfrm>
            <a:off x="422910" y="5955030"/>
            <a:ext cx="552069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600" dirty="0"/>
              <a:t>Menerima kartu ujian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57950" y="5947410"/>
            <a:ext cx="552069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600" dirty="0"/>
              <a:t>Mencetak kartu ujian</a:t>
            </a:r>
          </a:p>
        </p:txBody>
      </p:sp>
    </p:spTree>
    <p:extLst>
      <p:ext uri="{BB962C8B-B14F-4D97-AF65-F5344CB8AC3E}">
        <p14:creationId xmlns:p14="http://schemas.microsoft.com/office/powerpoint/2010/main" val="1153103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319" y="1076834"/>
            <a:ext cx="12863651" cy="4033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261" t="8676" r="3261" b="66605"/>
          <a:stretch/>
        </p:blipFill>
        <p:spPr>
          <a:xfrm>
            <a:off x="-153835" y="-790638"/>
            <a:ext cx="12559300" cy="1867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19163" y="1331258"/>
            <a:ext cx="3286685" cy="485215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59" y="2597588"/>
            <a:ext cx="10919013" cy="236207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874059" y="3173506"/>
            <a:ext cx="2138082" cy="658906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34207"/>
          <a:stretch/>
        </p:blipFill>
        <p:spPr>
          <a:xfrm>
            <a:off x="5366778" y="1450042"/>
            <a:ext cx="1272148" cy="2857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0703858" y="3173505"/>
            <a:ext cx="1089213" cy="900953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5872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5" grpId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23" y="1010804"/>
            <a:ext cx="12863675" cy="4029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261" t="8676" r="3261" b="66605"/>
          <a:stretch/>
        </p:blipFill>
        <p:spPr>
          <a:xfrm>
            <a:off x="-153835" y="-790638"/>
            <a:ext cx="12559300" cy="18672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76" y="2566993"/>
            <a:ext cx="11822624" cy="2542889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32618"/>
          <a:stretch/>
        </p:blipFill>
        <p:spPr>
          <a:xfrm>
            <a:off x="-785989" y="2526651"/>
            <a:ext cx="14211044" cy="443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35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3902869"/>
            <a:ext cx="11959534" cy="258716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512574"/>
            <a:ext cx="11959534" cy="2572336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66750" y="1341542"/>
            <a:ext cx="1066800" cy="582508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666750" y="4690143"/>
            <a:ext cx="1066800" cy="582508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366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57150"/>
            <a:ext cx="9963150" cy="324802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75" y="3362325"/>
            <a:ext cx="9953625" cy="341947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114300" y="1276350"/>
            <a:ext cx="9963150" cy="990601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1552575" y="4553720"/>
            <a:ext cx="9953625" cy="1199379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1552575" y="5925321"/>
            <a:ext cx="9953625" cy="856480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65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575"/>
            <a:ext cx="12192000" cy="418844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4400550" y="806552"/>
            <a:ext cx="2076450" cy="749924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10820400" y="44030"/>
            <a:ext cx="1371600" cy="591562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38004"/>
          <a:stretch/>
        </p:blipFill>
        <p:spPr>
          <a:xfrm>
            <a:off x="2265587" y="4428524"/>
            <a:ext cx="9717866" cy="223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5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671" y="1767041"/>
            <a:ext cx="9778832" cy="36274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41" y="178417"/>
            <a:ext cx="10581659" cy="12562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80547" y="526813"/>
            <a:ext cx="2823410" cy="591562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033" y="1767041"/>
            <a:ext cx="9622917" cy="33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3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1" y="178417"/>
            <a:ext cx="10581659" cy="12562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09010" y="510771"/>
            <a:ext cx="2823410" cy="591562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010" y="1606686"/>
            <a:ext cx="8074894" cy="503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1" y="178417"/>
            <a:ext cx="10581659" cy="12562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17094" y="510771"/>
            <a:ext cx="1427748" cy="591562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2" y="2214561"/>
            <a:ext cx="12080622" cy="3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7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0"/>
            <a:ext cx="995061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087" y="-7755"/>
            <a:ext cx="9950611" cy="681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517" y="94129"/>
            <a:ext cx="9035055" cy="66147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47541" y="801858"/>
            <a:ext cx="1111347" cy="1519311"/>
          </a:xfrm>
          <a:prstGeom prst="rect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4400230" y="1781082"/>
            <a:ext cx="2134688" cy="404781"/>
          </a:xfrm>
          <a:prstGeom prst="rect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3406317" y="3766673"/>
            <a:ext cx="1393664" cy="120627"/>
          </a:xfrm>
          <a:prstGeom prst="rect">
            <a:avLst/>
          </a:prstGeom>
          <a:solidFill>
            <a:srgbClr val="FF000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1425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87098"/>
            <a:ext cx="10515600" cy="102122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id-ID" sz="5400" b="1" dirty="0" smtClean="0"/>
              <a:t>ADA PERTANYAAN?</a:t>
            </a:r>
            <a:endParaRPr lang="id-ID" sz="5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021053"/>
            <a:ext cx="10515600" cy="9733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5400" b="1" dirty="0" smtClean="0"/>
              <a:t>TERIMAKASIH.</a:t>
            </a:r>
            <a:endParaRPr lang="id-ID" sz="5400" b="1" dirty="0"/>
          </a:p>
        </p:txBody>
      </p:sp>
    </p:spTree>
    <p:extLst>
      <p:ext uri="{BB962C8B-B14F-4D97-AF65-F5344CB8AC3E}">
        <p14:creationId xmlns:p14="http://schemas.microsoft.com/office/powerpoint/2010/main" val="2660838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315</Words>
  <Application>Microsoft Office PowerPoint</Application>
  <PresentationFormat>Widescreen</PresentationFormat>
  <Paragraphs>115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Sistem Informasi Universitas Kristen Surakarta (SINKRISTA)</vt:lpstr>
      <vt:lpstr>sinkrista.uks.ac.id</vt:lpstr>
      <vt:lpstr>SINKRISTA</vt:lpstr>
      <vt:lpstr>APA?</vt:lpstr>
      <vt:lpstr>MENGAPA?</vt:lpstr>
      <vt:lpstr>SIAPA? KAPAN? BAGAIMANA?</vt:lpstr>
      <vt:lpstr>SIAPA? KAPAN? BAGAIMANA?</vt:lpstr>
      <vt:lpstr>SIAPA? KAPAN? BAGAIMANA?</vt:lpstr>
      <vt:lpstr>Bagaimana mendapat kartu ujian?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ADA PERTANYAAN?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Informasi</dc:title>
  <dc:creator>omega rimba</dc:creator>
  <cp:lastModifiedBy>Omega</cp:lastModifiedBy>
  <cp:revision>47</cp:revision>
  <dcterms:created xsi:type="dcterms:W3CDTF">2019-09-19T15:08:17Z</dcterms:created>
  <dcterms:modified xsi:type="dcterms:W3CDTF">2022-08-30T03:16:41Z</dcterms:modified>
  <cp:contentStatus/>
</cp:coreProperties>
</file>